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30"/>
  </p:normalViewPr>
  <p:slideViewPr>
    <p:cSldViewPr snapToGrid="0">
      <p:cViewPr varScale="1">
        <p:scale>
          <a:sx n="113" d="100"/>
          <a:sy n="113" d="100"/>
        </p:scale>
        <p:origin x="70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EB710-3335-A84E-BB86-97D460CE2C59}" type="datetimeFigureOut">
              <a:rPr lang="en-US" smtClean="0"/>
              <a:t>10/3/25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A8B85-E668-3841-BCBE-08A43E2FB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38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A8B85-E668-3841-BCBE-08A43E2FBA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78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844AF-140B-9079-825E-8C8541BF7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2F4A2-7AF9-C2CB-6839-CE6807DCE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BBCA9-50E2-03C2-FF5C-F4672E923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FA42-1FDC-694C-93E5-6BF42CBFF421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56F6E-793C-DE2B-C604-4A2DB1421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B49E5-2005-0738-9782-3CD66A6B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93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1C34-8AFD-BBE9-4D5B-A9B49E36F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513F9-3780-C9D3-60F5-9C2B1A939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93619-380E-B8E6-C88F-DD7C731E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FA42-1FDC-694C-93E5-6BF42CBFF421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AFAFF-58F1-8641-886F-9F6545CFB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8577C-7965-6008-C4F2-43A933AC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9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3A3D05-32F4-4ED4-6501-F7438A0097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8BB76-CF0E-5423-9689-1867B2B26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7938C-D58B-D3AA-C096-43411C63B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FA42-1FDC-694C-93E5-6BF42CBFF421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A7347-A6EC-A8CA-0CA8-A6294A22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E8989-B745-C202-E596-17E8A0F5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1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13DA-E748-E1EF-AFDE-2AB573B2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A01FE-4723-C795-BB9C-730AA78C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EBCFF-4B7A-F6C1-8940-7A1394E71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FA42-1FDC-694C-93E5-6BF42CBFF421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A73A3-FED5-4F33-64B7-C6BA9F0D1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562EC-C4F1-620B-F1BE-FC657095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82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F15C1-FB0F-1010-752B-54A44A9B4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7E468-15B8-EA2F-170B-16C7F326C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6F3D3-EAA3-640A-E29C-A7FC1A0A8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FA42-1FDC-694C-93E5-6BF42CBFF421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46200-C982-9C26-3077-EE463C15B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7A02F-B1E0-0B68-4832-0D8CCEA76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7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CA5B-0B1D-2DE7-2F51-53FEB82C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48340-98A0-A478-3709-2BC00A53B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F122-BA26-06C9-4207-FEF1191D6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6C006-9A80-EF4B-CB93-020E9ECE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FA42-1FDC-694C-93E5-6BF42CBFF421}" type="datetimeFigureOut">
              <a:rPr lang="en-US" smtClean="0"/>
              <a:t>10/3/25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882A3-1CC1-921C-2143-268B195CD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752DB-FF37-BCB6-F194-66034F66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9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2946-3641-9F74-AF38-1AF4A967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FAC73-961A-1951-1A37-26EA66A68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30DFC-CD6D-2556-1A4D-F3527642F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2F6284-80AA-9DFF-6788-9846607CB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B11527-3C81-5D4F-FD89-E30D9C282C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C93685-184F-660B-FC3B-8585FA276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FA42-1FDC-694C-93E5-6BF42CBFF421}" type="datetimeFigureOut">
              <a:rPr lang="en-US" smtClean="0"/>
              <a:t>10/3/25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DA436-9A9B-9772-7B1B-A3D0D641F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EA7C72-9479-BCAE-C859-C4EE1728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9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3B8BB-19BB-BF41-BF0F-F27336A6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7B774-763E-2348-BAFD-5A841C8C1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FA42-1FDC-694C-93E5-6BF42CBFF421}" type="datetimeFigureOut">
              <a:rPr lang="en-US" smtClean="0"/>
              <a:t>10/3/25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EC1B7-0020-324D-61DA-16B84CB35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7C9D6-2CBF-029B-872F-113BE34F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5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B49E19-B43B-AE05-D315-B74EB02B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FA42-1FDC-694C-93E5-6BF42CBFF421}" type="datetimeFigureOut">
              <a:rPr lang="en-US" smtClean="0"/>
              <a:t>10/3/25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CE1DE9-BEC6-701E-9253-F424533F8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0B688-BDA1-511F-1F7E-D6B26C2E1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52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83DC0-E236-83D4-05B0-DAF92DF14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5776E-C071-B2BC-B141-A43D82D75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ED89F-5453-9BE2-C5EA-573D662F7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93FB7-8B3F-9445-36C7-6A40282F6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FA42-1FDC-694C-93E5-6BF42CBFF421}" type="datetimeFigureOut">
              <a:rPr lang="en-US" smtClean="0"/>
              <a:t>10/3/25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D01FB-5E55-E95E-1498-D70996E32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9162C-A19D-6340-09F2-808380F9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85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C6BEB-5353-4134-36B9-1053236E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7DD37-BA61-7DA5-37D1-359288C793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6BD39-55EE-7A9B-93C1-5BCDA533A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DB9FB-5166-B5D3-EB11-CFEF8B34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DFA42-1FDC-694C-93E5-6BF42CBFF421}" type="datetimeFigureOut">
              <a:rPr lang="en-US" smtClean="0"/>
              <a:t>10/3/25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1030C-998D-96E8-64ED-A34E905F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6C3AE-E59F-6213-D8EA-757E5A406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56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164AF1-FB6D-EE7E-90E2-AA84BB510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7E93B-11F8-78B7-B246-BAE00F43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9E6E0-C2E8-76DA-393A-2B3612983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CDFA42-1FDC-694C-93E5-6BF42CBFF421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59C36-0A70-09D0-B7E8-4482121B3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CDD6C-5A32-2D75-E045-7A644990B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D6E506-9CBA-4646-A1F0-C5E6730D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74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98FE31F7-B292-77F5-8553-CB3DDFAB2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618" y="447916"/>
            <a:ext cx="1280160" cy="1280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16E303-B753-F49F-6B91-0A8FF621E13D}"/>
              </a:ext>
            </a:extLst>
          </p:cNvPr>
          <p:cNvSpPr txBox="1"/>
          <p:nvPr/>
        </p:nvSpPr>
        <p:spPr>
          <a:xfrm>
            <a:off x="1333772" y="1574755"/>
            <a:ext cx="1937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57DD67-8157-E4A1-7B8D-FFDFBB7B49DF}"/>
              </a:ext>
            </a:extLst>
          </p:cNvPr>
          <p:cNvSpPr txBox="1"/>
          <p:nvPr/>
        </p:nvSpPr>
        <p:spPr>
          <a:xfrm>
            <a:off x="3236803" y="1574755"/>
            <a:ext cx="2309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Coyote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35EA24-9DF3-AEC5-3E22-6287F12579AF}"/>
              </a:ext>
            </a:extLst>
          </p:cNvPr>
          <p:cNvSpPr txBox="1"/>
          <p:nvPr/>
        </p:nvSpPr>
        <p:spPr>
          <a:xfrm>
            <a:off x="1327169" y="3257021"/>
            <a:ext cx="217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Dog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EB5504-06B9-06BB-07E4-639105D09641}"/>
              </a:ext>
            </a:extLst>
          </p:cNvPr>
          <p:cNvSpPr/>
          <p:nvPr/>
        </p:nvSpPr>
        <p:spPr>
          <a:xfrm>
            <a:off x="1162756" y="434627"/>
            <a:ext cx="8398863" cy="63043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DD2B249-A64B-1274-940D-BED8DA6755AD}"/>
              </a:ext>
            </a:extLst>
          </p:cNvPr>
          <p:cNvCxnSpPr>
            <a:cxnSpLocks/>
          </p:cNvCxnSpPr>
          <p:nvPr/>
        </p:nvCxnSpPr>
        <p:spPr>
          <a:xfrm>
            <a:off x="5325266" y="434627"/>
            <a:ext cx="0" cy="63043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F904FC8-628F-1D65-050A-B53340DEA6E8}"/>
              </a:ext>
            </a:extLst>
          </p:cNvPr>
          <p:cNvSpPr txBox="1"/>
          <p:nvPr/>
        </p:nvSpPr>
        <p:spPr>
          <a:xfrm>
            <a:off x="724344" y="-58985"/>
            <a:ext cx="5093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Biological Kinds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6D1168-9351-BC06-4E9E-4D66454DC32F}"/>
              </a:ext>
            </a:extLst>
          </p:cNvPr>
          <p:cNvSpPr txBox="1"/>
          <p:nvPr/>
        </p:nvSpPr>
        <p:spPr>
          <a:xfrm>
            <a:off x="4354013" y="-58985"/>
            <a:ext cx="6123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Non-living Natural Kinds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ADFB34-A640-EA7A-19AC-BD86E43C7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576" y="741852"/>
            <a:ext cx="2011680" cy="7359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3B7425-C0C3-1836-E2F0-D1A885012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1384" y="491771"/>
            <a:ext cx="1280160" cy="1280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739054-B3E3-2B04-BF66-CCB51EE3A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429" y="2143322"/>
            <a:ext cx="914400" cy="11144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3760B0-3FC1-1E01-25E1-329323347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5715" y="2440559"/>
            <a:ext cx="1554480" cy="9767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71E53-FCF0-0F0F-9254-567403D28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5971" y="3867754"/>
            <a:ext cx="1188720" cy="11887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099D756-95F5-7AB8-4A22-A3C8882B6CB2}"/>
              </a:ext>
            </a:extLst>
          </p:cNvPr>
          <p:cNvSpPr txBox="1"/>
          <p:nvPr/>
        </p:nvSpPr>
        <p:spPr>
          <a:xfrm>
            <a:off x="1434871" y="4903793"/>
            <a:ext cx="217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Osprey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423F82-6EFA-1A87-DEB7-3B67880EEC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1436" y="4163126"/>
            <a:ext cx="1463040" cy="9966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5EA7800-ADE4-6AD6-9D90-3B9B51CD5AB7}"/>
              </a:ext>
            </a:extLst>
          </p:cNvPr>
          <p:cNvSpPr txBox="1"/>
          <p:nvPr/>
        </p:nvSpPr>
        <p:spPr>
          <a:xfrm>
            <a:off x="3297496" y="4903793"/>
            <a:ext cx="217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Shark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82796A8-9E31-94A4-E0B6-5C6C3D70D4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90641" y="5676390"/>
            <a:ext cx="1188720" cy="63161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A269264-3274-F84A-4A80-6E930EA19460}"/>
              </a:ext>
            </a:extLst>
          </p:cNvPr>
          <p:cNvSpPr txBox="1"/>
          <p:nvPr/>
        </p:nvSpPr>
        <p:spPr>
          <a:xfrm>
            <a:off x="1499541" y="6272212"/>
            <a:ext cx="217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Snail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2016F33-9748-45DE-5A83-EB342459B2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8034" y="5491447"/>
            <a:ext cx="914400" cy="876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8D2328B-1AEE-F068-9766-205512C98568}"/>
              </a:ext>
            </a:extLst>
          </p:cNvPr>
          <p:cNvSpPr txBox="1"/>
          <p:nvPr/>
        </p:nvSpPr>
        <p:spPr>
          <a:xfrm>
            <a:off x="3229774" y="6272212"/>
            <a:ext cx="217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Turkey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B4A66B-CE18-0738-C5A9-F84DA06AFE4E}"/>
              </a:ext>
            </a:extLst>
          </p:cNvPr>
          <p:cNvSpPr txBox="1"/>
          <p:nvPr/>
        </p:nvSpPr>
        <p:spPr>
          <a:xfrm>
            <a:off x="3414311" y="3255516"/>
            <a:ext cx="1937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Fly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75D3E6-DE28-3AEA-EBD6-8E7F65E623ED}"/>
              </a:ext>
            </a:extLst>
          </p:cNvPr>
          <p:cNvSpPr txBox="1"/>
          <p:nvPr/>
        </p:nvSpPr>
        <p:spPr>
          <a:xfrm>
            <a:off x="5478524" y="1574755"/>
            <a:ext cx="1937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Desert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2FE852-74B4-E73D-E49A-C17E352EAD93}"/>
              </a:ext>
            </a:extLst>
          </p:cNvPr>
          <p:cNvSpPr txBox="1"/>
          <p:nvPr/>
        </p:nvSpPr>
        <p:spPr>
          <a:xfrm>
            <a:off x="7438313" y="1574755"/>
            <a:ext cx="2309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Lead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6B3EE0-337C-0220-6850-ADCAD4C5B01C}"/>
              </a:ext>
            </a:extLst>
          </p:cNvPr>
          <p:cNvSpPr txBox="1"/>
          <p:nvPr/>
        </p:nvSpPr>
        <p:spPr>
          <a:xfrm>
            <a:off x="5385517" y="3262664"/>
            <a:ext cx="217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Mineral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E60667-05F6-B722-FD11-A497C57823CE}"/>
              </a:ext>
            </a:extLst>
          </p:cNvPr>
          <p:cNvSpPr txBox="1"/>
          <p:nvPr/>
        </p:nvSpPr>
        <p:spPr>
          <a:xfrm>
            <a:off x="5367594" y="4909436"/>
            <a:ext cx="217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Platinum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CE2645-EF28-FE3E-253A-14EDBDC7263F}"/>
              </a:ext>
            </a:extLst>
          </p:cNvPr>
          <p:cNvSpPr txBox="1"/>
          <p:nvPr/>
        </p:nvSpPr>
        <p:spPr>
          <a:xfrm>
            <a:off x="7507514" y="4909436"/>
            <a:ext cx="217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River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81A0FA-6F32-7328-2EDA-0AFE3670F604}"/>
              </a:ext>
            </a:extLst>
          </p:cNvPr>
          <p:cNvSpPr txBox="1"/>
          <p:nvPr/>
        </p:nvSpPr>
        <p:spPr>
          <a:xfrm>
            <a:off x="5356229" y="6292304"/>
            <a:ext cx="217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Soil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36AAC5-89D9-F8B7-070C-54ACAEB2D003}"/>
              </a:ext>
            </a:extLst>
          </p:cNvPr>
          <p:cNvSpPr txBox="1"/>
          <p:nvPr/>
        </p:nvSpPr>
        <p:spPr>
          <a:xfrm>
            <a:off x="7507514" y="6272957"/>
            <a:ext cx="217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Valley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C1BC33-FFC9-5610-36ED-00DDE1D313F4}"/>
              </a:ext>
            </a:extLst>
          </p:cNvPr>
          <p:cNvSpPr txBox="1"/>
          <p:nvPr/>
        </p:nvSpPr>
        <p:spPr>
          <a:xfrm>
            <a:off x="7624330" y="3262664"/>
            <a:ext cx="1937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Oxygen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A98F9BF-4E13-4C4D-D95D-6A77D4B85A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0857" y="880887"/>
            <a:ext cx="1920240" cy="64437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0DD0CD0-6822-3912-2AF9-6952BBE29A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8017" y="2218830"/>
            <a:ext cx="1645920" cy="10972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8053F5C-AFD6-252D-96CD-12C087D7654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7360"/>
          <a:stretch>
            <a:fillRect/>
          </a:stretch>
        </p:blipFill>
        <p:spPr>
          <a:xfrm>
            <a:off x="7998614" y="2193626"/>
            <a:ext cx="1188720" cy="109096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0DCA26B-DAFD-16FA-DF61-BA1AB1FD5E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4374" y="3851216"/>
            <a:ext cx="1737360" cy="115824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4703CF5-E97D-3E32-4881-310555FEB4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78574" y="4307254"/>
            <a:ext cx="1645920" cy="58018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DC6027-40F2-5D91-23E1-44113AE7846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64449" y="5491447"/>
            <a:ext cx="1554480" cy="88604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052EDA3-0CE1-24A5-C794-86C930664B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78574" y="5408809"/>
            <a:ext cx="1645920" cy="9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28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22</Words>
  <Application>Microsoft Macintosh PowerPoint</Application>
  <PresentationFormat>Widescreen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Rose</dc:creator>
  <cp:lastModifiedBy>David Rose</cp:lastModifiedBy>
  <cp:revision>5</cp:revision>
  <dcterms:created xsi:type="dcterms:W3CDTF">2025-08-05T19:53:04Z</dcterms:created>
  <dcterms:modified xsi:type="dcterms:W3CDTF">2025-10-03T19:32:58Z</dcterms:modified>
</cp:coreProperties>
</file>